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2E8B3D-A817-4FAB-AB15-DC5375A06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73A85-879A-4529-832C-C18351B73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EB2B55-9917-4892-93FC-087DD2497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E061E2-1B68-4A24-923C-39B1D371D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952091-DCA2-4544-BAA2-2DA45A1D9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675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EB3C73-3987-4CA4-92E6-77DD05FCB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D0D20-5D31-439D-B59A-043959824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83FD7E-72A3-4CB3-8C8B-48E0570B0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41A6F3-13C0-4703-A523-CAE2D6C24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1EDA6C-A415-4A5F-B5A1-C09EF127F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230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FF6C1B-2FDA-4B66-B0BF-53037D7D3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E113FA-4D59-47ED-873C-0E00B9155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904489-C265-4D0D-A864-AD840C78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C9705C-2B54-43A7-A0A9-0AC96C2E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DD2DC2-26AA-48A0-9748-E376E3CC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592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A9BF02-4BE5-4A99-A696-496628A9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E355A2-B071-40A9-B0C0-E5C824A8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8643F9-F5A8-439A-B640-B1AFFB416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847CF6-AA96-442A-B946-36D2D79A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D0F556-23F3-4538-8A54-5153166B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3528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6B0975-D7CE-405D-82FD-117EE2A47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036F60-916C-4547-8E63-D1CAF6750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37AC97-CDDB-4C37-82CE-45EAB6AD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B9A00F-A6B9-48D8-B6ED-928EA840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8CC370-F8E5-485E-B4B1-84DA8847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882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675DC6-0673-4F57-A474-52D0B1A9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AA0853-2E81-4565-9591-F9E3F7FCC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57C289-6A38-4677-9B67-91B2CA79A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787265-C623-47B5-9DE1-FD2EFFC6A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50CEC9-FD79-4132-B91C-9B5C5DB0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70E8E8-3827-402D-A706-DC2D40EC0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53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A4013-7725-4563-8375-D9DDD8DBC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3D35E6-BF80-4684-93E9-DB45EC3C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B5275A-4801-4245-8F88-45773F213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7FD5F2-9FEC-4C72-931A-209C8AB75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2336E0-1587-479F-8A95-D501A4512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BCE590-E41D-4C9D-9F0F-CD0945C9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2997BF1-073F-41CF-8DD1-6B2FF619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613CCD7-2A96-4899-8E46-E761EFD8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2531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04B87-E843-4469-BEC8-D866883FB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8FB3B0-75AA-45D6-8372-76AEE460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D68207-BCC3-4E43-A7EF-1ADFF15E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E3E825-D742-4B20-A260-696E8BF9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913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F1EB77-060F-4422-9C5D-2BD2C7FE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7C46A7-56AD-4448-B658-C70256B6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79A523-2929-4C81-8812-D9084F31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207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201B2-EFD4-472D-B694-C738D63D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3792E7-A0FC-48FD-8A2D-92C608441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E6672D-BD1D-4077-8C9D-1D61CF3E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763A85-EBA1-4689-9575-EF0D69E4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0998E0-E180-4B0D-90B4-6066E10D0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DC07AE-23FC-4482-B830-F7178955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800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B363D8-47B2-4716-A2DE-EBB70F12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A7B34E5-BB75-4396-9453-8F63BEC2CC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DDFE00-3BEB-4D8D-86D7-35F804583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067366-E943-4818-A38D-A572AF69F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465484-3E97-4D8C-89AE-F714CA0EA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AAA79D-7863-46E4-A739-8FD3EF4C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24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3CCFCE-7471-46AC-A965-6487F6E52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A0A158-09B2-4C70-8135-58E4EFADF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97FF29-0EDE-421A-B3E7-BF3D41057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54C3E-E77E-40A2-A68C-791C02E3EC4E}" type="datetimeFigureOut">
              <a:rPr lang="fr-BE" smtClean="0"/>
              <a:t>04-06-21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9ABCC1-72D2-4041-9E2A-A791F922B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E7AB7D-B825-4D66-960D-0848A13CD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91DC8-E109-4E95-A5F5-E7A29A045EC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1265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e 74">
            <a:extLst>
              <a:ext uri="{FF2B5EF4-FFF2-40B4-BE49-F238E27FC236}">
                <a16:creationId xmlns:a16="http://schemas.microsoft.com/office/drawing/2014/main" id="{36003AFD-40DA-4497-8D87-4AF40F488446}"/>
              </a:ext>
            </a:extLst>
          </p:cNvPr>
          <p:cNvGrpSpPr/>
          <p:nvPr/>
        </p:nvGrpSpPr>
        <p:grpSpPr>
          <a:xfrm>
            <a:off x="1061602" y="506529"/>
            <a:ext cx="10437058" cy="5619056"/>
            <a:chOff x="1669237" y="546286"/>
            <a:chExt cx="9685709" cy="5619056"/>
          </a:xfrm>
        </p:grpSpPr>
        <p:cxnSp>
          <p:nvCxnSpPr>
            <p:cNvPr id="8" name="Connecteur droit avec flèche 7">
              <a:extLst>
                <a:ext uri="{FF2B5EF4-FFF2-40B4-BE49-F238E27FC236}">
                  <a16:creationId xmlns:a16="http://schemas.microsoft.com/office/drawing/2014/main" id="{ECA3BF46-5784-4594-8636-B5F894A4E1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77574" y="1024822"/>
              <a:ext cx="1717832" cy="9875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2ABD4EA4-CC31-4A0C-B8CD-4DC17291DA80}"/>
                </a:ext>
              </a:extLst>
            </p:cNvPr>
            <p:cNvCxnSpPr>
              <a:cxnSpLocks/>
            </p:cNvCxnSpPr>
            <p:nvPr/>
          </p:nvCxnSpPr>
          <p:spPr>
            <a:xfrm>
              <a:off x="7228114" y="1187700"/>
              <a:ext cx="1497121" cy="8246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47" name="Image 46">
              <a:extLst>
                <a:ext uri="{FF2B5EF4-FFF2-40B4-BE49-F238E27FC236}">
                  <a16:creationId xmlns:a16="http://schemas.microsoft.com/office/drawing/2014/main" id="{B9F450C0-12FD-47F1-BE4A-93B2F45E93B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6" t="136" r="88387" b="93807"/>
            <a:stretch/>
          </p:blipFill>
          <p:spPr>
            <a:xfrm>
              <a:off x="5181290" y="546286"/>
              <a:ext cx="2284497" cy="777240"/>
            </a:xfrm>
            <a:prstGeom prst="rect">
              <a:avLst/>
            </a:prstGeom>
          </p:spPr>
        </p:pic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id="{22FC9BCA-5F89-48B4-80B8-28C0F8230400}"/>
                </a:ext>
              </a:extLst>
            </p:cNvPr>
            <p:cNvGrpSpPr/>
            <p:nvPr/>
          </p:nvGrpSpPr>
          <p:grpSpPr>
            <a:xfrm>
              <a:off x="1669237" y="2054843"/>
              <a:ext cx="4288113" cy="4110499"/>
              <a:chOff x="749155" y="1996522"/>
              <a:chExt cx="4288113" cy="4110499"/>
            </a:xfrm>
          </p:grpSpPr>
          <p:pic>
            <p:nvPicPr>
              <p:cNvPr id="43" name="Image 42">
                <a:extLst>
                  <a:ext uri="{FF2B5EF4-FFF2-40B4-BE49-F238E27FC236}">
                    <a16:creationId xmlns:a16="http://schemas.microsoft.com/office/drawing/2014/main" id="{0F132DB8-A518-4A4A-9E42-D9CBF3F8C32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8192" b="93645"/>
              <a:stretch/>
            </p:blipFill>
            <p:spPr>
              <a:xfrm>
                <a:off x="2096262" y="1996522"/>
                <a:ext cx="1585160" cy="533233"/>
              </a:xfrm>
              <a:prstGeom prst="rect">
                <a:avLst/>
              </a:prstGeom>
            </p:spPr>
          </p:pic>
          <p:grpSp>
            <p:nvGrpSpPr>
              <p:cNvPr id="62" name="Groupe 61">
                <a:extLst>
                  <a:ext uri="{FF2B5EF4-FFF2-40B4-BE49-F238E27FC236}">
                    <a16:creationId xmlns:a16="http://schemas.microsoft.com/office/drawing/2014/main" id="{59097478-82A8-41F9-925F-E38C057652A9}"/>
                  </a:ext>
                </a:extLst>
              </p:cNvPr>
              <p:cNvGrpSpPr/>
              <p:nvPr/>
            </p:nvGrpSpPr>
            <p:grpSpPr>
              <a:xfrm>
                <a:off x="749155" y="2560369"/>
                <a:ext cx="4288113" cy="3546652"/>
                <a:chOff x="749155" y="2560369"/>
                <a:chExt cx="4288113" cy="3546652"/>
              </a:xfrm>
            </p:grpSpPr>
            <p:pic>
              <p:nvPicPr>
                <p:cNvPr id="9" name="Image 8">
                  <a:extLst>
                    <a:ext uri="{FF2B5EF4-FFF2-40B4-BE49-F238E27FC236}">
                      <a16:creationId xmlns:a16="http://schemas.microsoft.com/office/drawing/2014/main" id="{3492A080-9E9B-425E-8411-75E78DE950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-208" t="7835" r="78827" b="72287"/>
                <a:stretch/>
              </p:blipFill>
              <p:spPr>
                <a:xfrm>
                  <a:off x="823287" y="2610527"/>
                  <a:ext cx="1477750" cy="1091772"/>
                </a:xfrm>
                <a:prstGeom prst="rect">
                  <a:avLst/>
                </a:prstGeom>
              </p:spPr>
            </p:pic>
            <p:pic>
              <p:nvPicPr>
                <p:cNvPr id="10" name="Image 9">
                  <a:extLst>
                    <a:ext uri="{FF2B5EF4-FFF2-40B4-BE49-F238E27FC236}">
                      <a16:creationId xmlns:a16="http://schemas.microsoft.com/office/drawing/2014/main" id="{9D85D628-9894-4C8C-93E2-41A7CDBE39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22928" t="19882" r="55691" b="60240"/>
                <a:stretch/>
              </p:blipFill>
              <p:spPr>
                <a:xfrm>
                  <a:off x="2139074" y="2649124"/>
                  <a:ext cx="1429625" cy="1056217"/>
                </a:xfrm>
                <a:prstGeom prst="rect">
                  <a:avLst/>
                </a:prstGeom>
              </p:spPr>
            </p:pic>
            <p:pic>
              <p:nvPicPr>
                <p:cNvPr id="11" name="Image 10">
                  <a:extLst>
                    <a:ext uri="{FF2B5EF4-FFF2-40B4-BE49-F238E27FC236}">
                      <a16:creationId xmlns:a16="http://schemas.microsoft.com/office/drawing/2014/main" id="{2196A385-0BBC-4E4F-AF0C-4910E6321C9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590" t="34339" r="78029" b="45783"/>
                <a:stretch/>
              </p:blipFill>
              <p:spPr>
                <a:xfrm>
                  <a:off x="3607643" y="2560369"/>
                  <a:ext cx="1429625" cy="1056217"/>
                </a:xfrm>
                <a:prstGeom prst="rect">
                  <a:avLst/>
                </a:prstGeom>
              </p:spPr>
            </p:pic>
            <p:pic>
              <p:nvPicPr>
                <p:cNvPr id="12" name="Image 11">
                  <a:extLst>
                    <a:ext uri="{FF2B5EF4-FFF2-40B4-BE49-F238E27FC236}">
                      <a16:creationId xmlns:a16="http://schemas.microsoft.com/office/drawing/2014/main" id="{BD5ED574-8C66-4364-A898-D6B6A41C7DB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23088" t="52410" r="55531" b="27712"/>
                <a:stretch/>
              </p:blipFill>
              <p:spPr>
                <a:xfrm>
                  <a:off x="749155" y="3523592"/>
                  <a:ext cx="1429624" cy="1056216"/>
                </a:xfrm>
                <a:prstGeom prst="rect">
                  <a:avLst/>
                </a:prstGeom>
              </p:spPr>
            </p:pic>
            <p:pic>
              <p:nvPicPr>
                <p:cNvPr id="13" name="Image 12">
                  <a:extLst>
                    <a:ext uri="{FF2B5EF4-FFF2-40B4-BE49-F238E27FC236}">
                      <a16:creationId xmlns:a16="http://schemas.microsoft.com/office/drawing/2014/main" id="{1EA5C53F-188C-42E7-92FF-057C22AA32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111" t="67670" r="78508" b="12452"/>
                <a:stretch/>
              </p:blipFill>
              <p:spPr>
                <a:xfrm>
                  <a:off x="2210462" y="3605534"/>
                  <a:ext cx="1429624" cy="1056216"/>
                </a:xfrm>
                <a:prstGeom prst="rect">
                  <a:avLst/>
                </a:prstGeom>
              </p:spPr>
            </p:pic>
            <p:pic>
              <p:nvPicPr>
                <p:cNvPr id="39" name="Image 38">
                  <a:extLst>
                    <a:ext uri="{FF2B5EF4-FFF2-40B4-BE49-F238E27FC236}">
                      <a16:creationId xmlns:a16="http://schemas.microsoft.com/office/drawing/2014/main" id="{881FAE06-8D66-4DAF-BB66-AA4DCE6BC1B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7240" b="84916"/>
                <a:stretch/>
              </p:blipFill>
              <p:spPr>
                <a:xfrm>
                  <a:off x="3527029" y="3463883"/>
                  <a:ext cx="1434694" cy="1059961"/>
                </a:xfrm>
                <a:prstGeom prst="rect">
                  <a:avLst/>
                </a:prstGeom>
              </p:spPr>
            </p:pic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7B43491F-638B-4B8B-A2FA-55D75D8B8E79}"/>
                    </a:ext>
                  </a:extLst>
                </p:cNvPr>
                <p:cNvGrpSpPr/>
                <p:nvPr/>
              </p:nvGrpSpPr>
              <p:grpSpPr>
                <a:xfrm>
                  <a:off x="2144266" y="4517061"/>
                  <a:ext cx="1537153" cy="1589960"/>
                  <a:chOff x="2144267" y="4618638"/>
                  <a:chExt cx="1406464" cy="1471425"/>
                </a:xfrm>
              </p:grpSpPr>
              <p:pic>
                <p:nvPicPr>
                  <p:cNvPr id="25" name="Image 24">
                    <a:extLst>
                      <a:ext uri="{FF2B5EF4-FFF2-40B4-BE49-F238E27FC236}">
                        <a16:creationId xmlns:a16="http://schemas.microsoft.com/office/drawing/2014/main" id="{6F8A7488-1046-4AD0-9F0B-505F2C4041E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4"/>
                  <a:srcRect l="81487" t="65070" r="803" b="15473"/>
                  <a:stretch/>
                </p:blipFill>
                <p:spPr>
                  <a:xfrm>
                    <a:off x="2153412" y="4993398"/>
                    <a:ext cx="1256056" cy="1096665"/>
                  </a:xfrm>
                  <a:prstGeom prst="rect">
                    <a:avLst/>
                  </a:prstGeom>
                </p:spPr>
              </p:pic>
              <p:sp>
                <p:nvSpPr>
                  <p:cNvPr id="48" name="ZoneTexte 47">
                    <a:extLst>
                      <a:ext uri="{FF2B5EF4-FFF2-40B4-BE49-F238E27FC236}">
                        <a16:creationId xmlns:a16="http://schemas.microsoft.com/office/drawing/2014/main" id="{A381D6C8-42D0-4257-BCA3-B3BEB848997C}"/>
                      </a:ext>
                    </a:extLst>
                  </p:cNvPr>
                  <p:cNvSpPr txBox="1"/>
                  <p:nvPr/>
                </p:nvSpPr>
                <p:spPr>
                  <a:xfrm>
                    <a:off x="2144267" y="4618638"/>
                    <a:ext cx="1406464" cy="38452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50" i="1" dirty="0">
                        <a:solidFill>
                          <a:schemeClr val="bg2">
                            <a:lumMod val="75000"/>
                          </a:schemeClr>
                        </a:solidFill>
                        <a:latin typeface="Bahnschrift SemiLight" panose="020B0502040204020203" pitchFamily="34" charset="0"/>
                      </a:rPr>
                      <a:t>Condensed tannins </a:t>
                    </a:r>
                  </a:p>
                  <a:p>
                    <a:r>
                      <a:rPr lang="fr-BE" sz="1050" i="1" dirty="0">
                        <a:solidFill>
                          <a:schemeClr val="bg2">
                            <a:lumMod val="75000"/>
                          </a:schemeClr>
                        </a:solidFill>
                        <a:latin typeface="Bahnschrift SemiLight" panose="020B0502040204020203" pitchFamily="34" charset="0"/>
                      </a:rPr>
                      <a:t>or Proanthocyanidins</a:t>
                    </a:r>
                  </a:p>
                </p:txBody>
              </p:sp>
            </p:grpSp>
          </p:grpSp>
        </p:grpSp>
        <p:grpSp>
          <p:nvGrpSpPr>
            <p:cNvPr id="65" name="Groupe 64">
              <a:extLst>
                <a:ext uri="{FF2B5EF4-FFF2-40B4-BE49-F238E27FC236}">
                  <a16:creationId xmlns:a16="http://schemas.microsoft.com/office/drawing/2014/main" id="{DDAD42EB-9ABB-4750-8F1F-637AE186AE4C}"/>
                </a:ext>
              </a:extLst>
            </p:cNvPr>
            <p:cNvGrpSpPr/>
            <p:nvPr/>
          </p:nvGrpSpPr>
          <p:grpSpPr>
            <a:xfrm>
              <a:off x="6445569" y="2071598"/>
              <a:ext cx="4909377" cy="3700768"/>
              <a:chOff x="7076566" y="2053741"/>
              <a:chExt cx="4909377" cy="3700768"/>
            </a:xfrm>
          </p:grpSpPr>
          <p:pic>
            <p:nvPicPr>
              <p:cNvPr id="45" name="Image 44">
                <a:extLst>
                  <a:ext uri="{FF2B5EF4-FFF2-40B4-BE49-F238E27FC236}">
                    <a16:creationId xmlns:a16="http://schemas.microsoft.com/office/drawing/2014/main" id="{A04BF15C-7AAC-4763-B027-D32E1CA9CC3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7240" b="93943"/>
              <a:stretch/>
            </p:blipFill>
            <p:spPr>
              <a:xfrm>
                <a:off x="8625459" y="2053741"/>
                <a:ext cx="1608364" cy="477158"/>
              </a:xfrm>
              <a:prstGeom prst="rect">
                <a:avLst/>
              </a:prstGeom>
            </p:spPr>
          </p:pic>
          <p:grpSp>
            <p:nvGrpSpPr>
              <p:cNvPr id="63" name="Groupe 62">
                <a:extLst>
                  <a:ext uri="{FF2B5EF4-FFF2-40B4-BE49-F238E27FC236}">
                    <a16:creationId xmlns:a16="http://schemas.microsoft.com/office/drawing/2014/main" id="{55B28814-921A-4CB7-9BF1-8B2008D233A9}"/>
                  </a:ext>
                </a:extLst>
              </p:cNvPr>
              <p:cNvGrpSpPr/>
              <p:nvPr/>
            </p:nvGrpSpPr>
            <p:grpSpPr>
              <a:xfrm>
                <a:off x="7076566" y="2640377"/>
                <a:ext cx="4909377" cy="3114132"/>
                <a:chOff x="7076566" y="2640377"/>
                <a:chExt cx="4909377" cy="3114132"/>
              </a:xfrm>
            </p:grpSpPr>
            <p:pic>
              <p:nvPicPr>
                <p:cNvPr id="31" name="Image 30">
                  <a:extLst>
                    <a:ext uri="{FF2B5EF4-FFF2-40B4-BE49-F238E27FC236}">
                      <a16:creationId xmlns:a16="http://schemas.microsoft.com/office/drawing/2014/main" id="{3405C9F8-0AF4-41C6-B450-CCE1448524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7240" b="84916"/>
                <a:stretch/>
              </p:blipFill>
              <p:spPr>
                <a:xfrm>
                  <a:off x="8860782" y="2666647"/>
                  <a:ext cx="1476233" cy="1090651"/>
                </a:xfrm>
                <a:prstGeom prst="rect">
                  <a:avLst/>
                </a:prstGeom>
              </p:spPr>
            </p:pic>
            <p:pic>
              <p:nvPicPr>
                <p:cNvPr id="33" name="Image 32">
                  <a:extLst>
                    <a:ext uri="{FF2B5EF4-FFF2-40B4-BE49-F238E27FC236}">
                      <a16:creationId xmlns:a16="http://schemas.microsoft.com/office/drawing/2014/main" id="{D75866FD-9095-441B-8A8F-6733088BA99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8192" b="84916"/>
                <a:stretch/>
              </p:blipFill>
              <p:spPr>
                <a:xfrm>
                  <a:off x="7529854" y="2680716"/>
                  <a:ext cx="1313924" cy="1049020"/>
                </a:xfrm>
                <a:prstGeom prst="rect">
                  <a:avLst/>
                </a:prstGeom>
              </p:spPr>
            </p:pic>
            <p:pic>
              <p:nvPicPr>
                <p:cNvPr id="37" name="Image 36">
                  <a:extLst>
                    <a:ext uri="{FF2B5EF4-FFF2-40B4-BE49-F238E27FC236}">
                      <a16:creationId xmlns:a16="http://schemas.microsoft.com/office/drawing/2014/main" id="{F4A60CF2-F68B-4C87-B366-E1389252864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5312" b="84916"/>
                <a:stretch/>
              </p:blipFill>
              <p:spPr>
                <a:xfrm>
                  <a:off x="10254273" y="2640377"/>
                  <a:ext cx="1731670" cy="1143189"/>
                </a:xfrm>
                <a:prstGeom prst="rect">
                  <a:avLst/>
                </a:prstGeom>
              </p:spPr>
            </p:pic>
            <p:pic>
              <p:nvPicPr>
                <p:cNvPr id="50" name="Image 49">
                  <a:extLst>
                    <a:ext uri="{FF2B5EF4-FFF2-40B4-BE49-F238E27FC236}">
                      <a16:creationId xmlns:a16="http://schemas.microsoft.com/office/drawing/2014/main" id="{A17B3A7E-BB59-4663-ACA8-92897401C0E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/>
                <a:srcRect r="80802" b="74894"/>
                <a:stretch/>
              </p:blipFill>
              <p:spPr>
                <a:xfrm>
                  <a:off x="9675077" y="3882724"/>
                  <a:ext cx="2290193" cy="1871785"/>
                </a:xfrm>
                <a:prstGeom prst="rect">
                  <a:avLst/>
                </a:prstGeom>
              </p:spPr>
            </p:pic>
            <p:pic>
              <p:nvPicPr>
                <p:cNvPr id="52" name="Image 51">
                  <a:extLst>
                    <a:ext uri="{FF2B5EF4-FFF2-40B4-BE49-F238E27FC236}">
                      <a16:creationId xmlns:a16="http://schemas.microsoft.com/office/drawing/2014/main" id="{C5BE4C65-01A3-4629-828B-C946280E039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88634" b="88776"/>
                <a:stretch/>
              </p:blipFill>
              <p:spPr>
                <a:xfrm>
                  <a:off x="8165999" y="4809222"/>
                  <a:ext cx="1440126" cy="888876"/>
                </a:xfrm>
                <a:prstGeom prst="rect">
                  <a:avLst/>
                </a:prstGeom>
              </p:spPr>
            </p:pic>
            <p:pic>
              <p:nvPicPr>
                <p:cNvPr id="54" name="Image 53">
                  <a:extLst>
                    <a:ext uri="{FF2B5EF4-FFF2-40B4-BE49-F238E27FC236}">
                      <a16:creationId xmlns:a16="http://schemas.microsoft.com/office/drawing/2014/main" id="{EE9C773C-A234-44A6-AE83-2EBA4FE268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76210" b="87049"/>
                <a:stretch/>
              </p:blipFill>
              <p:spPr>
                <a:xfrm>
                  <a:off x="7076566" y="3855162"/>
                  <a:ext cx="2612624" cy="888877"/>
                </a:xfrm>
                <a:prstGeom prst="rect">
                  <a:avLst/>
                </a:prstGeom>
              </p:spPr>
            </p:pic>
            <p:sp>
              <p:nvSpPr>
                <p:cNvPr id="56" name="ZoneTexte 55">
                  <a:extLst>
                    <a:ext uri="{FF2B5EF4-FFF2-40B4-BE49-F238E27FC236}">
                      <a16:creationId xmlns:a16="http://schemas.microsoft.com/office/drawing/2014/main" id="{3A7E8023-4EC4-42AF-A43C-BAA2996B5AE4}"/>
                    </a:ext>
                  </a:extLst>
                </p:cNvPr>
                <p:cNvSpPr txBox="1"/>
                <p:nvPr/>
              </p:nvSpPr>
              <p:spPr>
                <a:xfrm>
                  <a:off x="7573465" y="3999141"/>
                  <a:ext cx="1464191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r-BE" sz="1200" b="1" i="1" dirty="0"/>
                    <a:t>Phenolic acids 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437685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SemiLight</vt:lpstr>
      <vt:lpstr>Calibri</vt:lpstr>
      <vt:lpstr>Calibri Light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Cedevit</dc:creator>
  <cp:lastModifiedBy>Victor Nivo</cp:lastModifiedBy>
  <cp:revision>16</cp:revision>
  <dcterms:created xsi:type="dcterms:W3CDTF">2021-06-03T07:16:14Z</dcterms:created>
  <dcterms:modified xsi:type="dcterms:W3CDTF">2021-06-04T07:57:45Z</dcterms:modified>
</cp:coreProperties>
</file>